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2" r:id="rId10"/>
    <p:sldId id="29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rize.com/ml-observability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rize.com/arize/what-is-ml-observabilit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ize.com/blog-course/machine-learning-observability-essential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Machine Learning Observability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4953000"/>
            <a:ext cx="512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Adapted from </a:t>
            </a:r>
            <a:r>
              <a:rPr lang="en-US" dirty="0">
                <a:hlinkClick r:id="rId2"/>
              </a:rPr>
              <a:t>“Machine Learning Observability”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Observability with </a:t>
            </a:r>
            <a:r>
              <a:rPr lang="en-US" dirty="0" err="1"/>
              <a:t>Arize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3175953" cy="4495799"/>
          </a:xfrm>
        </p:spPr>
        <p:txBody>
          <a:bodyPr/>
          <a:lstStyle/>
          <a:p>
            <a:r>
              <a:rPr lang="en-US" dirty="0"/>
              <a:t>ML Observability is the practice of obtaining a deep understanding into model’s data and performance across its lifecycle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Observability doesn't just stop at surfacing a red or green light,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enables ML practitioners to root cause/explain why a model is behaving a certain way in order to improve 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592706"/>
            <a:ext cx="6553200" cy="496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ML Observability?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ML Observability is a tool used to monitor, troubleshoot, and explain machine learning models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they move from research to production environments</a:t>
            </a:r>
          </a:p>
          <a:p>
            <a:endParaRPr lang="en-US" dirty="0"/>
          </a:p>
          <a:p>
            <a:r>
              <a:rPr lang="en-US" dirty="0"/>
              <a:t>An effective observability tool should not only automatically surface issues,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but drill down to the root cause of your ML problems and act as a guardrail for models in production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Pillars of ML Observability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2057400"/>
            <a:ext cx="6629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Analysis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/>
              <a:t>ML observability enables fast actionable performance information on models deployed in production</a:t>
            </a:r>
          </a:p>
          <a:p>
            <a:endParaRPr lang="en-US" dirty="0"/>
          </a:p>
          <a:p>
            <a:r>
              <a:rPr lang="en-US" dirty="0"/>
              <a:t>While performance analysis techniques vary on a case-by-case basis depending on model type and its use case in the real world,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common metrics include: Accuracy, Recall, F-1, MAE, RMSE, and Precision</a:t>
            </a:r>
          </a:p>
          <a:p>
            <a:endParaRPr lang="en-US" dirty="0"/>
          </a:p>
          <a:p>
            <a:r>
              <a:rPr lang="en-US" dirty="0"/>
              <a:t>Performance analysis in an ML observability system ensures that performance has not degraded drastically from when it was trained or when it was initially promoted to production.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Drift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ML observability encompasses drift to monitor for a change in distribution over time,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measured for model inputs, outputs, and actuals of a model</a:t>
            </a:r>
          </a:p>
          <a:p>
            <a:endParaRPr lang="en-US" dirty="0"/>
          </a:p>
          <a:p>
            <a:r>
              <a:rPr lang="en-US" dirty="0"/>
              <a:t>Measure drift to identify if models have grown stale, have data quality issues, or if there are adversarial inputs in model</a:t>
            </a:r>
          </a:p>
          <a:p>
            <a:endParaRPr lang="en-US" dirty="0"/>
          </a:p>
          <a:p>
            <a:r>
              <a:rPr lang="en-US" dirty="0"/>
              <a:t>Detecting drift in models will help protect models from performance degradation and allow to better understand how to begin </a:t>
            </a:r>
            <a:r>
              <a:rPr lang="en-US" dirty="0" smtClean="0"/>
              <a:t>resolution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Quality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Data quality checks in an ML observability system identify hard failures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within data pipelines between training and production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can negatively impact a model’s end performance</a:t>
            </a:r>
          </a:p>
          <a:p>
            <a:endParaRPr lang="en-US" dirty="0"/>
          </a:p>
          <a:p>
            <a:r>
              <a:rPr lang="en-US" dirty="0"/>
              <a:t>Data quality includes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monitoring for cardinality shifts,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missing data,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type mismatch,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out-of-range,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more to better gauge model performance issues and ease </a:t>
            </a:r>
            <a:r>
              <a:rPr lang="en-US" dirty="0" smtClean="0"/>
              <a:t>RCA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Explainability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err="1"/>
              <a:t>Explainability</a:t>
            </a:r>
            <a:r>
              <a:rPr lang="en-US" dirty="0"/>
              <a:t> in ML observability uncovers feature importance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across training, validation, and production environments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provides the ability to introspect and understand why a model made a particular prediction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err="1"/>
              <a:t>Explainability</a:t>
            </a:r>
            <a:r>
              <a:rPr lang="en-US" dirty="0"/>
              <a:t> is commonly achieved by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calculating metrics such as SHAP and LIME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build confidence and continuously improve machine-learned models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observability in context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9544"/>
            <a:ext cx="6924675" cy="4352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5000" y="5791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arize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3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Achieve ML Observability?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950"/>
            <a:ext cx="8229599" cy="3981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200" y="60198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arize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6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3173</TotalTime>
  <Words>410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Machine Learning Observability</vt:lpstr>
      <vt:lpstr>What is ML Observability?</vt:lpstr>
      <vt:lpstr>4 Pillars of ML Observability</vt:lpstr>
      <vt:lpstr>Performance Analysis</vt:lpstr>
      <vt:lpstr>Drift</vt:lpstr>
      <vt:lpstr>Data Quality</vt:lpstr>
      <vt:lpstr>Explainability</vt:lpstr>
      <vt:lpstr>ML observability in context</vt:lpstr>
      <vt:lpstr>How Can I Achieve ML Observability?</vt:lpstr>
      <vt:lpstr>ML Observability with Arize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2023-07-14T11:00:22Z</dcterms:modified>
</cp:coreProperties>
</file>